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Protection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0833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43973"/>
          </a:xfrm>
        </p:spPr>
        <p:txBody>
          <a:bodyPr/>
          <a:lstStyle/>
          <a:p>
            <a:r>
              <a:rPr lang="en-US" dirty="0" smtClean="0"/>
              <a:t>Protection: </a:t>
            </a:r>
            <a:r>
              <a:rPr lang="en-US" dirty="0" err="1" smtClean="0"/>
              <a:t>Whats</a:t>
            </a:r>
            <a:r>
              <a:rPr lang="en-US" dirty="0" smtClean="0"/>
              <a:t> and Whys</a:t>
            </a:r>
            <a:endParaRPr lang="en-US" dirty="0"/>
          </a:p>
        </p:txBody>
      </p:sp>
      <p:sp>
        <p:nvSpPr>
          <p:cNvPr id="3" name="Content Placeholder 2"/>
          <p:cNvSpPr>
            <a:spLocks noGrp="1"/>
          </p:cNvSpPr>
          <p:nvPr>
            <p:ph idx="1"/>
          </p:nvPr>
        </p:nvSpPr>
        <p:spPr>
          <a:xfrm>
            <a:off x="2589212" y="1380226"/>
            <a:ext cx="8915400" cy="4530996"/>
          </a:xfrm>
        </p:spPr>
        <p:txBody>
          <a:bodyPr>
            <a:normAutofit lnSpcReduction="10000"/>
          </a:bodyPr>
          <a:lstStyle/>
          <a:p>
            <a:r>
              <a:rPr lang="en-US" dirty="0" smtClean="0"/>
              <a:t>We need energetic protection for the same reasons we use physical protections like locking our doors: it keeps unwanted things out.</a:t>
            </a:r>
          </a:p>
          <a:p>
            <a:r>
              <a:rPr lang="en-US" dirty="0" smtClean="0"/>
              <a:t> Protection keeps us from being a tasty energetic snack. </a:t>
            </a:r>
          </a:p>
          <a:p>
            <a:r>
              <a:rPr lang="en-US" dirty="0" smtClean="0"/>
              <a:t>Who is going to snack on us?</a:t>
            </a:r>
          </a:p>
          <a:p>
            <a:pPr lvl="1"/>
            <a:r>
              <a:rPr lang="en-US" dirty="0" smtClean="0"/>
              <a:t>Low level astral entities</a:t>
            </a:r>
          </a:p>
          <a:p>
            <a:pPr lvl="1"/>
            <a:r>
              <a:rPr lang="en-US" dirty="0" smtClean="0"/>
              <a:t>Energy vampires (other humans)</a:t>
            </a:r>
          </a:p>
          <a:p>
            <a:pPr lvl="1"/>
            <a:r>
              <a:rPr lang="en-US" dirty="0" smtClean="0"/>
              <a:t>Discarnate humans</a:t>
            </a:r>
          </a:p>
          <a:p>
            <a:pPr lvl="1"/>
            <a:r>
              <a:rPr lang="en-US" dirty="0" smtClean="0"/>
              <a:t>Even yuckier things…</a:t>
            </a:r>
          </a:p>
          <a:p>
            <a:r>
              <a:rPr lang="en-US" dirty="0" smtClean="0"/>
              <a:t>Energetic protection can be facilitated by physical things, like salt, crystals, talismans, or plants; energetic things like calling in sacred space or manipulating your energy field and other things. You can do combo things like a crystal grid (energy + material things)</a:t>
            </a:r>
          </a:p>
          <a:p>
            <a:r>
              <a:rPr lang="en-US" dirty="0" smtClean="0"/>
              <a:t>You’ll want to protect your person and your space</a:t>
            </a:r>
          </a:p>
          <a:p>
            <a:endParaRPr lang="en-US" dirty="0" smtClean="0"/>
          </a:p>
          <a:p>
            <a:pPr marL="57150" indent="0">
              <a:buNone/>
            </a:pPr>
            <a:endParaRPr lang="en-US" dirty="0" smtClean="0"/>
          </a:p>
          <a:p>
            <a:endParaRPr lang="en-US" dirty="0" smtClean="0"/>
          </a:p>
        </p:txBody>
      </p:sp>
    </p:spTree>
    <p:extLst>
      <p:ext uri="{BB962C8B-B14F-4D97-AF65-F5344CB8AC3E}">
        <p14:creationId xmlns:p14="http://schemas.microsoft.com/office/powerpoint/2010/main" val="85706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6501"/>
          </a:xfrm>
        </p:spPr>
        <p:txBody>
          <a:bodyPr/>
          <a:lstStyle/>
          <a:p>
            <a:r>
              <a:rPr lang="en-US" dirty="0" smtClean="0"/>
              <a:t>Protection…</a:t>
            </a:r>
            <a:endParaRPr lang="en-US" dirty="0"/>
          </a:p>
        </p:txBody>
      </p:sp>
      <p:sp>
        <p:nvSpPr>
          <p:cNvPr id="3" name="Content Placeholder 2"/>
          <p:cNvSpPr>
            <a:spLocks noGrp="1"/>
          </p:cNvSpPr>
          <p:nvPr>
            <p:ph idx="1"/>
          </p:nvPr>
        </p:nvSpPr>
        <p:spPr>
          <a:xfrm>
            <a:off x="2589212" y="1440611"/>
            <a:ext cx="8915400" cy="4470611"/>
          </a:xfrm>
        </p:spPr>
        <p:txBody>
          <a:bodyPr>
            <a:normAutofit lnSpcReduction="10000"/>
          </a:bodyPr>
          <a:lstStyle/>
          <a:p>
            <a:r>
              <a:rPr lang="en-US" dirty="0" smtClean="0"/>
              <a:t>Protection is individualized. What works for one person may not work for another. Go with your intuition or what your guides recommend. However, one can never go wrong with salt for just about anything!</a:t>
            </a:r>
          </a:p>
          <a:p>
            <a:r>
              <a:rPr lang="en-US" dirty="0" smtClean="0"/>
              <a:t>Some physical substances can create a vibrational barrier and do so in this and the other world: salt (from salt lamps, which </a:t>
            </a:r>
            <a:r>
              <a:rPr lang="en-US" dirty="0"/>
              <a:t>t</a:t>
            </a:r>
            <a:r>
              <a:rPr lang="en-US" dirty="0" smtClean="0"/>
              <a:t>otally rock to salt packets in your pockets), quartz. </a:t>
            </a:r>
          </a:p>
          <a:p>
            <a:r>
              <a:rPr lang="en-US" dirty="0" smtClean="0"/>
              <a:t>Some substances absorb and/or repel negativity: black tourmaline, obsidian, </a:t>
            </a:r>
            <a:r>
              <a:rPr lang="en-US" dirty="0" err="1" smtClean="0"/>
              <a:t>smokey</a:t>
            </a:r>
            <a:r>
              <a:rPr lang="en-US" dirty="0" smtClean="0"/>
              <a:t> quartz, amber, gold and others.</a:t>
            </a:r>
          </a:p>
          <a:p>
            <a:r>
              <a:rPr lang="en-US" dirty="0" smtClean="0"/>
              <a:t>Other substances repel certain beings (iron and the Fae, for example)</a:t>
            </a:r>
          </a:p>
          <a:p>
            <a:r>
              <a:rPr lang="en-US" dirty="0" smtClean="0"/>
              <a:t>Some colors provide protection: red, green, violet, indigo</a:t>
            </a:r>
          </a:p>
          <a:p>
            <a:r>
              <a:rPr lang="en-US" dirty="0" smtClean="0"/>
              <a:t>Some plants are excellent at protection: elder, </a:t>
            </a:r>
            <a:r>
              <a:rPr lang="en-US" dirty="0" err="1" smtClean="0"/>
              <a:t>mugwort</a:t>
            </a:r>
            <a:r>
              <a:rPr lang="en-US" dirty="0" smtClean="0"/>
              <a:t>, nettles, St. John’s wort and anything with thorns/</a:t>
            </a:r>
            <a:r>
              <a:rPr lang="en-US" dirty="0" err="1" smtClean="0"/>
              <a:t>prickers</a:t>
            </a:r>
            <a:r>
              <a:rPr lang="en-US" dirty="0" smtClean="0"/>
              <a:t>/</a:t>
            </a:r>
            <a:r>
              <a:rPr lang="en-US" dirty="0" err="1" smtClean="0"/>
              <a:t>pricklies</a:t>
            </a:r>
            <a:r>
              <a:rPr lang="en-US" dirty="0" smtClean="0"/>
              <a:t>: roses, hawthorn, briars, blackberries, holly. Cactus – I’d love if someone wanted to work with cactus.</a:t>
            </a:r>
          </a:p>
          <a:p>
            <a:endParaRPr lang="en-US" dirty="0" smtClean="0"/>
          </a:p>
          <a:p>
            <a:endParaRPr lang="en-US" dirty="0"/>
          </a:p>
        </p:txBody>
      </p:sp>
    </p:spTree>
    <p:extLst>
      <p:ext uri="{BB962C8B-B14F-4D97-AF65-F5344CB8AC3E}">
        <p14:creationId xmlns:p14="http://schemas.microsoft.com/office/powerpoint/2010/main" val="134799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38864"/>
          </a:xfrm>
        </p:spPr>
        <p:txBody>
          <a:bodyPr/>
          <a:lstStyle/>
          <a:p>
            <a:r>
              <a:rPr lang="en-US" dirty="0" smtClean="0"/>
              <a:t>Protection…Personal and House</a:t>
            </a:r>
            <a:endParaRPr lang="en-US" dirty="0"/>
          </a:p>
        </p:txBody>
      </p:sp>
      <p:sp>
        <p:nvSpPr>
          <p:cNvPr id="3" name="Content Placeholder 2"/>
          <p:cNvSpPr>
            <a:spLocks noGrp="1"/>
          </p:cNvSpPr>
          <p:nvPr>
            <p:ph idx="1"/>
          </p:nvPr>
        </p:nvSpPr>
        <p:spPr>
          <a:xfrm>
            <a:off x="2589212" y="1362974"/>
            <a:ext cx="8915400" cy="4548248"/>
          </a:xfrm>
        </p:spPr>
        <p:txBody>
          <a:bodyPr>
            <a:normAutofit lnSpcReduction="10000"/>
          </a:bodyPr>
          <a:lstStyle/>
          <a:p>
            <a:r>
              <a:rPr lang="en-US" dirty="0" smtClean="0"/>
              <a:t>Talismans are items you wear on your person that have been imbued with protection, by yourself or a spirit guide. They can be as simple as a string, a medal in your pocket or elaborate.</a:t>
            </a:r>
          </a:p>
          <a:p>
            <a:r>
              <a:rPr lang="en-US" dirty="0" smtClean="0"/>
              <a:t>Medicine bags…small bags with items in them that create protection. Thorns, red items, crystals or rocks, salt, </a:t>
            </a:r>
            <a:r>
              <a:rPr lang="en-US" dirty="0" err="1" smtClean="0"/>
              <a:t>mugwort</a:t>
            </a:r>
            <a:r>
              <a:rPr lang="en-US" dirty="0" smtClean="0"/>
              <a:t> or other herbs are all things you can include in such a bag.</a:t>
            </a:r>
          </a:p>
          <a:p>
            <a:r>
              <a:rPr lang="en-US" dirty="0" err="1" smtClean="0"/>
              <a:t>Wardings</a:t>
            </a:r>
            <a:r>
              <a:rPr lang="en-US" dirty="0" smtClean="0"/>
              <a:t> are special energetic “walls” or steps you can take to keep things out of your property or space. They can include things like crystal grids, asking certain beings to guard, using runes, iron nails, etc.</a:t>
            </a:r>
          </a:p>
          <a:p>
            <a:r>
              <a:rPr lang="en-US" dirty="0" smtClean="0"/>
              <a:t>You can protect your car, office, etc., with stones, salt and PLANTS</a:t>
            </a:r>
          </a:p>
          <a:p>
            <a:r>
              <a:rPr lang="en-US" dirty="0" smtClean="0"/>
              <a:t>Plants and cut flowers, especially roses, raise the vibration of your space and keep negative or lower vibration things out</a:t>
            </a:r>
          </a:p>
          <a:p>
            <a:r>
              <a:rPr lang="en-US" dirty="0" smtClean="0"/>
              <a:t>How much protection you need depends on who you are and what you do. </a:t>
            </a:r>
            <a:endParaRPr lang="en-US" dirty="0"/>
          </a:p>
        </p:txBody>
      </p:sp>
    </p:spTree>
    <p:extLst>
      <p:ext uri="{BB962C8B-B14F-4D97-AF65-F5344CB8AC3E}">
        <p14:creationId xmlns:p14="http://schemas.microsoft.com/office/powerpoint/2010/main" val="162462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43973"/>
          </a:xfrm>
        </p:spPr>
        <p:txBody>
          <a:bodyPr/>
          <a:lstStyle/>
          <a:p>
            <a:r>
              <a:rPr lang="en-US" dirty="0" smtClean="0"/>
              <a:t>Protecting Your Energy</a:t>
            </a:r>
            <a:endParaRPr lang="en-US" dirty="0"/>
          </a:p>
        </p:txBody>
      </p:sp>
      <p:sp>
        <p:nvSpPr>
          <p:cNvPr id="3" name="Content Placeholder 2"/>
          <p:cNvSpPr>
            <a:spLocks noGrp="1"/>
          </p:cNvSpPr>
          <p:nvPr>
            <p:ph idx="1"/>
          </p:nvPr>
        </p:nvSpPr>
        <p:spPr>
          <a:xfrm>
            <a:off x="2589212" y="1406106"/>
            <a:ext cx="8915400" cy="4505116"/>
          </a:xfrm>
        </p:spPr>
        <p:txBody>
          <a:bodyPr/>
          <a:lstStyle/>
          <a:p>
            <a:r>
              <a:rPr lang="en-US" dirty="0" smtClean="0"/>
              <a:t>The most basic protection is protecting your own energy.</a:t>
            </a:r>
          </a:p>
          <a:p>
            <a:r>
              <a:rPr lang="en-US" dirty="0" smtClean="0"/>
              <a:t>As part of grounding, finish off with method #1, a blue egg:</a:t>
            </a:r>
          </a:p>
          <a:p>
            <a:pPr lvl="1"/>
            <a:r>
              <a:rPr lang="en-US" dirty="0" smtClean="0"/>
              <a:t>Imagine/visualize/feel your aura or energy field around you as an egg with the bottom being wider than the top. You want it to be as high as your arms reach above you and as wide as your arms out to your elbows though you can go wider if you’d like. </a:t>
            </a:r>
          </a:p>
          <a:p>
            <a:pPr lvl="1"/>
            <a:r>
              <a:rPr lang="en-US" dirty="0" smtClean="0"/>
              <a:t>Imagine/visualize/feel that energy field as a deep blue (think </a:t>
            </a:r>
            <a:r>
              <a:rPr lang="en-US" dirty="0" err="1" smtClean="0"/>
              <a:t>Blueman</a:t>
            </a:r>
            <a:r>
              <a:rPr lang="en-US" dirty="0" smtClean="0"/>
              <a:t> Group Blue)…color density is important here. From here you can give your field a mirror finish or install words. This can be really important as you develop power. </a:t>
            </a:r>
          </a:p>
          <a:p>
            <a:pPr lvl="1"/>
            <a:r>
              <a:rPr lang="en-US" dirty="0" smtClean="0"/>
              <a:t>Leave little openings at the top and bottoms for Earth energy and Creator energy to continue to circulate.</a:t>
            </a:r>
          </a:p>
          <a:p>
            <a:pPr lvl="1"/>
            <a:r>
              <a:rPr lang="en-US" dirty="0" smtClean="0"/>
              <a:t>Ask your guides to hold this for you. You can also ask them to add anything they deem necessary to protect you.</a:t>
            </a:r>
            <a:endParaRPr lang="en-US" dirty="0"/>
          </a:p>
        </p:txBody>
      </p:sp>
    </p:spTree>
    <p:extLst>
      <p:ext uri="{BB962C8B-B14F-4D97-AF65-F5344CB8AC3E}">
        <p14:creationId xmlns:p14="http://schemas.microsoft.com/office/powerpoint/2010/main" val="2016069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1611"/>
          </a:xfrm>
        </p:spPr>
        <p:txBody>
          <a:bodyPr/>
          <a:lstStyle/>
          <a:p>
            <a:r>
              <a:rPr lang="en-US" dirty="0"/>
              <a:t>Protecting Your Energy</a:t>
            </a:r>
          </a:p>
        </p:txBody>
      </p:sp>
      <p:sp>
        <p:nvSpPr>
          <p:cNvPr id="3" name="Content Placeholder 2"/>
          <p:cNvSpPr>
            <a:spLocks noGrp="1"/>
          </p:cNvSpPr>
          <p:nvPr>
            <p:ph idx="1"/>
          </p:nvPr>
        </p:nvSpPr>
        <p:spPr>
          <a:xfrm>
            <a:off x="2589212" y="1483743"/>
            <a:ext cx="8915400" cy="4427479"/>
          </a:xfrm>
        </p:spPr>
        <p:txBody>
          <a:bodyPr/>
          <a:lstStyle/>
          <a:p>
            <a:r>
              <a:rPr lang="en-US" dirty="0" smtClean="0"/>
              <a:t>Method #2, the blue dip (from </a:t>
            </a:r>
            <a:r>
              <a:rPr lang="en-US" dirty="0" err="1" smtClean="0"/>
              <a:t>Karyn</a:t>
            </a:r>
            <a:r>
              <a:rPr lang="en-US" dirty="0" smtClean="0"/>
              <a:t> Sanders of the Blue Otter School)</a:t>
            </a:r>
          </a:p>
          <a:p>
            <a:pPr lvl="1"/>
            <a:r>
              <a:rPr lang="en-US" dirty="0" smtClean="0"/>
              <a:t>Imagine your physical body being dipped into blue paint, same color density as before.</a:t>
            </a:r>
          </a:p>
          <a:p>
            <a:pPr lvl="1"/>
            <a:r>
              <a:rPr lang="en-US" dirty="0" smtClean="0"/>
              <a:t>It needs to coat you EVERYWHERE. Leave nothing uncovered!</a:t>
            </a:r>
          </a:p>
          <a:p>
            <a:pPr lvl="1"/>
            <a:r>
              <a:rPr lang="en-US" dirty="0" smtClean="0"/>
              <a:t>Ask your guides to hold this energy for all day</a:t>
            </a:r>
            <a:endParaRPr lang="en-US" dirty="0"/>
          </a:p>
        </p:txBody>
      </p:sp>
    </p:spTree>
    <p:extLst>
      <p:ext uri="{BB962C8B-B14F-4D97-AF65-F5344CB8AC3E}">
        <p14:creationId xmlns:p14="http://schemas.microsoft.com/office/powerpoint/2010/main" val="1252180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in Spirit Protection</a:t>
            </a:r>
            <a:endParaRPr lang="en-US" dirty="0"/>
          </a:p>
        </p:txBody>
      </p:sp>
      <p:sp>
        <p:nvSpPr>
          <p:cNvPr id="3" name="Content Placeholder 2"/>
          <p:cNvSpPr>
            <a:spLocks noGrp="1"/>
          </p:cNvSpPr>
          <p:nvPr>
            <p:ph idx="1"/>
          </p:nvPr>
        </p:nvSpPr>
        <p:spPr/>
        <p:txBody>
          <a:bodyPr/>
          <a:lstStyle/>
          <a:p>
            <a:r>
              <a:rPr lang="en-US" dirty="0" smtClean="0"/>
              <a:t>You can always ask your guides for protection. Everyone has a specific protective guide. Betsy Bergstrom calls this a “body protector” </a:t>
            </a:r>
          </a:p>
          <a:p>
            <a:r>
              <a:rPr lang="en-US" dirty="0" smtClean="0"/>
              <a:t>Call in your body protector every day or when you need extra protection</a:t>
            </a:r>
          </a:p>
          <a:p>
            <a:r>
              <a:rPr lang="en-US" dirty="0" smtClean="0"/>
              <a:t>Everyone can call on AA Michael as well</a:t>
            </a:r>
          </a:p>
          <a:p>
            <a:r>
              <a:rPr lang="en-US" i="1" dirty="0" smtClean="0"/>
              <a:t>Well </a:t>
            </a:r>
            <a:r>
              <a:rPr lang="en-US" dirty="0" smtClean="0"/>
              <a:t>Ancestors make fabulous protecting spirits…think of all the warriors and strong, good and true people we have in all of our lines. They are always more than willing to help us</a:t>
            </a:r>
          </a:p>
          <a:p>
            <a:r>
              <a:rPr lang="en-US" dirty="0" smtClean="0"/>
              <a:t>You don’t have to use anything more specific than something like “I ask my guides and (or) </a:t>
            </a:r>
            <a:r>
              <a:rPr lang="en-US" i="1" dirty="0"/>
              <a:t>w</a:t>
            </a:r>
            <a:r>
              <a:rPr lang="en-US" i="1" dirty="0" smtClean="0"/>
              <a:t>ell</a:t>
            </a:r>
            <a:r>
              <a:rPr lang="en-US" dirty="0" smtClean="0"/>
              <a:t> Ancestors to keep me safe from harm today”</a:t>
            </a:r>
            <a:endParaRPr lang="en-US" dirty="0"/>
          </a:p>
        </p:txBody>
      </p:sp>
    </p:spTree>
    <p:extLst>
      <p:ext uri="{BB962C8B-B14F-4D97-AF65-F5344CB8AC3E}">
        <p14:creationId xmlns:p14="http://schemas.microsoft.com/office/powerpoint/2010/main" val="199409016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812</TotalTime>
  <Words>806</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Wisp</vt:lpstr>
      <vt:lpstr>Protection</vt:lpstr>
      <vt:lpstr>Protection: Whats and Whys</vt:lpstr>
      <vt:lpstr>Protection…</vt:lpstr>
      <vt:lpstr>Protection…Personal and House</vt:lpstr>
      <vt:lpstr>Protecting Your Energy</vt:lpstr>
      <vt:lpstr>Protecting Your Energy</vt:lpstr>
      <vt:lpstr>Calling in Spirit Protection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 Fate-Mental</dc:creator>
  <cp:lastModifiedBy>Deb Fate-Mental</cp:lastModifiedBy>
  <cp:revision>9</cp:revision>
  <dcterms:created xsi:type="dcterms:W3CDTF">2020-10-18T00:58:58Z</dcterms:created>
  <dcterms:modified xsi:type="dcterms:W3CDTF">2020-10-18T14:31:53Z</dcterms:modified>
</cp:coreProperties>
</file>