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Discernment, </a:t>
            </a:r>
            <a:r>
              <a:rPr lang="en-US" sz="4800" dirty="0" err="1" smtClean="0"/>
              <a:t>Healing,Ethics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 Jan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7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1771"/>
          </a:xfrm>
        </p:spPr>
        <p:txBody>
          <a:bodyPr/>
          <a:lstStyle/>
          <a:p>
            <a:r>
              <a:rPr lang="en-US" dirty="0" smtClean="0"/>
              <a:t>Discernment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grounded, both energetically and mentally, in reality is really important here</a:t>
            </a:r>
          </a:p>
          <a:p>
            <a:r>
              <a:rPr lang="en-US" dirty="0" smtClean="0"/>
              <a:t>Keying</a:t>
            </a:r>
          </a:p>
          <a:p>
            <a:pPr lvl="1"/>
            <a:r>
              <a:rPr lang="en-US" dirty="0" smtClean="0"/>
              <a:t>From Mary </a:t>
            </a:r>
            <a:r>
              <a:rPr lang="en-US" dirty="0" err="1" smtClean="0"/>
              <a:t>Shutan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Using your own yes or no symbols to discern truth</a:t>
            </a:r>
          </a:p>
          <a:p>
            <a:r>
              <a:rPr lang="en-US" dirty="0" smtClean="0"/>
              <a:t>Stoplight</a:t>
            </a:r>
          </a:p>
          <a:p>
            <a:pPr lvl="1"/>
            <a:r>
              <a:rPr lang="en-US" dirty="0" smtClean="0"/>
              <a:t>From Mary</a:t>
            </a:r>
          </a:p>
          <a:p>
            <a:pPr lvl="1"/>
            <a:r>
              <a:rPr lang="en-US" dirty="0" smtClean="0"/>
              <a:t>Red, yellow, green light corresponding to no, maybe/more info needed, yes</a:t>
            </a:r>
          </a:p>
          <a:p>
            <a:r>
              <a:rPr lang="en-US" dirty="0"/>
              <a:t>Truth cord (https://whyshamanismnow.com/2013/04/truth-delusion-and-altered-states</a:t>
            </a:r>
            <a:r>
              <a:rPr lang="en-US" dirty="0" smtClean="0"/>
              <a:t>/)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2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&amp; the internet </a:t>
            </a:r>
          </a:p>
          <a:p>
            <a:pPr lvl="1"/>
            <a:r>
              <a:rPr lang="en-US" dirty="0" smtClean="0"/>
              <a:t>crap right into your third eye</a:t>
            </a:r>
          </a:p>
          <a:p>
            <a:pPr lvl="1"/>
            <a:r>
              <a:rPr lang="en-US" dirty="0" smtClean="0"/>
              <a:t>Internet searching does weird things in your brain</a:t>
            </a:r>
          </a:p>
          <a:p>
            <a:pPr lvl="1"/>
            <a:r>
              <a:rPr lang="en-US" dirty="0" smtClean="0"/>
              <a:t>Best to be skeptical of anything on the internet, social media, etc.</a:t>
            </a:r>
          </a:p>
          <a:p>
            <a:pPr lvl="1"/>
            <a:r>
              <a:rPr lang="en-US" dirty="0" smtClean="0"/>
              <a:t>Ask, who has what to gain - think admiration, money, power, but perhaps also energy (psychic vampirism) and control of others…power can also mean lots of followers, etc.</a:t>
            </a:r>
          </a:p>
          <a:p>
            <a:r>
              <a:rPr lang="en-US" dirty="0" smtClean="0"/>
              <a:t>Personal vs public knowledge </a:t>
            </a:r>
          </a:p>
          <a:p>
            <a:pPr lvl="1"/>
            <a:r>
              <a:rPr lang="en-US" dirty="0" smtClean="0"/>
              <a:t>Unverified personal gnosis</a:t>
            </a:r>
          </a:p>
          <a:p>
            <a:r>
              <a:rPr lang="en-US" dirty="0" smtClean="0"/>
              <a:t>Guru stuff (what does this person have to gain?)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611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0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62648"/>
            <a:ext cx="8911687" cy="904672"/>
          </a:xfrm>
        </p:spPr>
        <p:txBody>
          <a:bodyPr/>
          <a:lstStyle/>
          <a:p>
            <a:r>
              <a:rPr lang="en-US" dirty="0" smtClean="0"/>
              <a:t>Healing: Dismemberment Journeys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78604"/>
            <a:ext cx="8915400" cy="4432618"/>
          </a:xfrm>
        </p:spPr>
        <p:txBody>
          <a:bodyPr>
            <a:normAutofit/>
          </a:bodyPr>
          <a:lstStyle/>
          <a:p>
            <a:r>
              <a:rPr lang="en-US" dirty="0" smtClean="0"/>
              <a:t>General Dismemberment</a:t>
            </a:r>
          </a:p>
          <a:p>
            <a:pPr lvl="1"/>
            <a:r>
              <a:rPr lang="en-US" dirty="0" smtClean="0"/>
              <a:t>The technique is great for when you feel stuck/blocked, or for when you’re feeling like your spirit is larger than your body</a:t>
            </a:r>
          </a:p>
          <a:p>
            <a:r>
              <a:rPr lang="en-US" dirty="0" smtClean="0"/>
              <a:t>Dismemberment or Dismantling of Irrational or False Beliefs</a:t>
            </a:r>
          </a:p>
          <a:p>
            <a:pPr lvl="1"/>
            <a:r>
              <a:rPr lang="en-US" dirty="0" smtClean="0"/>
              <a:t>We all have false beliefs or irrational beliefs. They’re usually familial and we don’t even know we have them. They’re </a:t>
            </a:r>
            <a:r>
              <a:rPr lang="en-US" dirty="0" err="1" smtClean="0"/>
              <a:t>kinda</a:t>
            </a:r>
            <a:r>
              <a:rPr lang="en-US" dirty="0" smtClean="0"/>
              <a:t> like software that runs in the hardware of the brain.</a:t>
            </a:r>
          </a:p>
          <a:p>
            <a:pPr lvl="1"/>
            <a:r>
              <a:rPr lang="en-US" dirty="0" smtClean="0"/>
              <a:t>There is a subconscious vs conscious mind thing going on here. Because journeying works with the subconscious/unconscious mind you can </a:t>
            </a:r>
            <a:r>
              <a:rPr lang="en-US" i="1" dirty="0" smtClean="0"/>
              <a:t>really</a:t>
            </a:r>
            <a:r>
              <a:rPr lang="en-US" dirty="0" smtClean="0"/>
              <a:t> unravel false beliefs, irrational beliefs, habits, etc.</a:t>
            </a:r>
          </a:p>
          <a:p>
            <a:pPr lvl="1"/>
            <a:r>
              <a:rPr lang="en-US" dirty="0"/>
              <a:t>You need to replace a false or irrational belief with a </a:t>
            </a:r>
            <a:r>
              <a:rPr lang="en-US" i="1" dirty="0"/>
              <a:t>true</a:t>
            </a:r>
            <a:r>
              <a:rPr lang="en-US" dirty="0"/>
              <a:t> one</a:t>
            </a:r>
            <a:r>
              <a:rPr lang="en-US" dirty="0" smtClean="0"/>
              <a:t>. Nature abhors a vacuum!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9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Dismemberment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a trusted guide to dismember and </a:t>
            </a:r>
            <a:r>
              <a:rPr lang="en-US" b="1" i="1" dirty="0" smtClean="0"/>
              <a:t>re-member</a:t>
            </a:r>
            <a:r>
              <a:rPr lang="en-US" dirty="0" smtClean="0"/>
              <a:t> you (put you back, but better).</a:t>
            </a:r>
          </a:p>
          <a:p>
            <a:r>
              <a:rPr lang="en-US" dirty="0" smtClean="0"/>
              <a:t>Can do in either upper or lower worlds</a:t>
            </a:r>
          </a:p>
          <a:p>
            <a:r>
              <a:rPr lang="en-US" dirty="0" smtClean="0"/>
              <a:t>These journeys can range from comical to amazing to frightening/</a:t>
            </a:r>
            <a:r>
              <a:rPr lang="en-US" dirty="0" err="1" smtClean="0"/>
              <a:t>horrifiying</a:t>
            </a:r>
            <a:r>
              <a:rPr lang="en-US" dirty="0" smtClean="0"/>
              <a:t> but you will feel amazing no matter what at the end.</a:t>
            </a:r>
          </a:p>
          <a:p>
            <a:r>
              <a:rPr lang="en-US" dirty="0" smtClean="0"/>
              <a:t>I am travelling to the upper/lower world to be dismembered and re-membered 3X to yourself.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13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6401"/>
          </a:xfrm>
        </p:spPr>
        <p:txBody>
          <a:bodyPr/>
          <a:lstStyle/>
          <a:p>
            <a:r>
              <a:rPr lang="en-US" dirty="0" smtClean="0"/>
              <a:t>Dismantling False or Irrational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02340"/>
            <a:ext cx="8915400" cy="4208882"/>
          </a:xfrm>
        </p:spPr>
        <p:txBody>
          <a:bodyPr/>
          <a:lstStyle/>
          <a:p>
            <a:r>
              <a:rPr lang="en-US" dirty="0" smtClean="0"/>
              <a:t>Can be an upper or lower world journey to a trusted guide or council of guides</a:t>
            </a:r>
          </a:p>
          <a:p>
            <a:r>
              <a:rPr lang="en-US" dirty="0" smtClean="0"/>
              <a:t>You want to ask what your false or irrational belief is, ask it to be dismantled and be </a:t>
            </a:r>
            <a:r>
              <a:rPr lang="en-US" b="1" i="1" dirty="0" smtClean="0"/>
              <a:t>replaced</a:t>
            </a:r>
            <a:r>
              <a:rPr lang="en-US" dirty="0" smtClean="0"/>
              <a:t> with a belief that is true (again, nature abhors a vacuum </a:t>
            </a:r>
            <a:r>
              <a:rPr lang="en-US" dirty="0" err="1" smtClean="0"/>
              <a:t>thingie</a:t>
            </a:r>
            <a:r>
              <a:rPr lang="en-US" dirty="0" smtClean="0"/>
              <a:t>)</a:t>
            </a:r>
          </a:p>
          <a:p>
            <a:r>
              <a:rPr lang="en-US" dirty="0"/>
              <a:t>I am travelling to the upper/lower world </a:t>
            </a:r>
            <a:r>
              <a:rPr lang="en-US" dirty="0" smtClean="0"/>
              <a:t>to ask my guide to identify (1 to 3) irrational and false beliefs, dismantle them and replace them with true beliefs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5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Words of Powe</a:t>
            </a:r>
            <a:r>
              <a:rPr lang="en-US" dirty="0" smtClean="0"/>
              <a:t>r Journey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three words of power are mine for this year?</a:t>
            </a:r>
          </a:p>
          <a:p>
            <a:r>
              <a:rPr lang="en-US" dirty="0" smtClean="0"/>
              <a:t>What are my three words of power for this year?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49118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451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Discernment, Healing,Ethics</vt:lpstr>
      <vt:lpstr>Discernment</vt:lpstr>
      <vt:lpstr>Discernment</vt:lpstr>
      <vt:lpstr>Ethics</vt:lpstr>
      <vt:lpstr>Healing: Dismemberment Journeys</vt:lpstr>
      <vt:lpstr>General Dismemberment</vt:lpstr>
      <vt:lpstr>Dismantling False or Irrational Beliefs</vt:lpstr>
      <vt:lpstr>Words of Power Journey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Discernment, Healing,Ethics</dc:title>
  <dc:creator>Deb Fate-Mental</dc:creator>
  <cp:lastModifiedBy>Deb Fate-Mental</cp:lastModifiedBy>
  <cp:revision>11</cp:revision>
  <dcterms:created xsi:type="dcterms:W3CDTF">2021-01-10T03:26:43Z</dcterms:created>
  <dcterms:modified xsi:type="dcterms:W3CDTF">2021-01-10T15:05:30Z</dcterms:modified>
</cp:coreProperties>
</file>